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4"/>
    <p:sldMasterId id="2147483665" r:id="rId5"/>
    <p:sldMasterId id="2147483684" r:id="rId6"/>
    <p:sldMasterId id="2147483774" r:id="rId7"/>
    <p:sldMasterId id="2147483776" r:id="rId8"/>
  </p:sldMasterIdLst>
  <p:notesMasterIdLst>
    <p:notesMasterId r:id="rId28"/>
  </p:notesMasterIdLst>
  <p:handoutMasterIdLst>
    <p:handoutMasterId r:id="rId29"/>
  </p:handoutMasterIdLst>
  <p:sldIdLst>
    <p:sldId id="267" r:id="rId9"/>
    <p:sldId id="276" r:id="rId10"/>
    <p:sldId id="277" r:id="rId11"/>
    <p:sldId id="278" r:id="rId12"/>
    <p:sldId id="279" r:id="rId13"/>
    <p:sldId id="272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4" r:id="rId26"/>
    <p:sldId id="281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8C5C2C"/>
    <a:srgbClr val="003E7E"/>
    <a:srgbClr val="007B7D"/>
    <a:srgbClr val="5C93B9"/>
    <a:srgbClr val="CA6115"/>
    <a:srgbClr val="7A3136"/>
    <a:srgbClr val="8B8F4F"/>
    <a:srgbClr val="006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91" autoAdjust="0"/>
    <p:restoredTop sz="94715" autoAdjust="0"/>
  </p:normalViewPr>
  <p:slideViewPr>
    <p:cSldViewPr>
      <p:cViewPr varScale="1">
        <p:scale>
          <a:sx n="76" d="100"/>
          <a:sy n="76" d="100"/>
        </p:scale>
        <p:origin x="21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964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RT GRIESEMER" userId="1f8be9d6-34e3-4e46-ab23-40e84e9e4b27" providerId="ADAL" clId="{A525B51A-B326-4A6E-BCDE-CA04FE79FA9F}"/>
    <pc:docChg chg="modSld">
      <pc:chgData name="KURT GRIESEMER" userId="1f8be9d6-34e3-4e46-ab23-40e84e9e4b27" providerId="ADAL" clId="{A525B51A-B326-4A6E-BCDE-CA04FE79FA9F}" dt="2021-09-03T18:23:13.600" v="76" actId="1076"/>
      <pc:docMkLst>
        <pc:docMk/>
      </pc:docMkLst>
      <pc:sldChg chg="modSp">
        <pc:chgData name="KURT GRIESEMER" userId="1f8be9d6-34e3-4e46-ab23-40e84e9e4b27" providerId="ADAL" clId="{A525B51A-B326-4A6E-BCDE-CA04FE79FA9F}" dt="2021-09-02T13:55:36.185" v="11" actId="1076"/>
        <pc:sldMkLst>
          <pc:docMk/>
          <pc:sldMk cId="1253473787" sldId="279"/>
        </pc:sldMkLst>
        <pc:spChg chg="mod">
          <ac:chgData name="KURT GRIESEMER" userId="1f8be9d6-34e3-4e46-ab23-40e84e9e4b27" providerId="ADAL" clId="{A525B51A-B326-4A6E-BCDE-CA04FE79FA9F}" dt="2021-09-02T13:55:26.903" v="9" actId="20577"/>
          <ac:spMkLst>
            <pc:docMk/>
            <pc:sldMk cId="1253473787" sldId="279"/>
            <ac:spMk id="6" creationId="{00000000-0000-0000-0000-000000000000}"/>
          </ac:spMkLst>
        </pc:spChg>
        <pc:picChg chg="mod">
          <ac:chgData name="KURT GRIESEMER" userId="1f8be9d6-34e3-4e46-ab23-40e84e9e4b27" providerId="ADAL" clId="{A525B51A-B326-4A6E-BCDE-CA04FE79FA9F}" dt="2021-09-02T13:55:36.185" v="11" actId="1076"/>
          <ac:picMkLst>
            <pc:docMk/>
            <pc:sldMk cId="1253473787" sldId="279"/>
            <ac:picMk id="21" creationId="{54B7CF60-48ED-C242-B55F-DFD2720C069F}"/>
          </ac:picMkLst>
        </pc:picChg>
      </pc:sldChg>
      <pc:sldChg chg="modSp">
        <pc:chgData name="KURT GRIESEMER" userId="1f8be9d6-34e3-4e46-ab23-40e84e9e4b27" providerId="ADAL" clId="{A525B51A-B326-4A6E-BCDE-CA04FE79FA9F}" dt="2021-09-02T15:37:13.463" v="56" actId="20577"/>
        <pc:sldMkLst>
          <pc:docMk/>
          <pc:sldMk cId="188888411" sldId="282"/>
        </pc:sldMkLst>
        <pc:spChg chg="mod">
          <ac:chgData name="KURT GRIESEMER" userId="1f8be9d6-34e3-4e46-ab23-40e84e9e4b27" providerId="ADAL" clId="{A525B51A-B326-4A6E-BCDE-CA04FE79FA9F}" dt="2021-09-02T15:37:13.463" v="56" actId="20577"/>
          <ac:spMkLst>
            <pc:docMk/>
            <pc:sldMk cId="188888411" sldId="282"/>
            <ac:spMk id="11" creationId="{1A16215E-12BB-B34D-A2E0-4C33CCE2B651}"/>
          </ac:spMkLst>
        </pc:spChg>
      </pc:sldChg>
      <pc:sldChg chg="modSp">
        <pc:chgData name="KURT GRIESEMER" userId="1f8be9d6-34e3-4e46-ab23-40e84e9e4b27" providerId="ADAL" clId="{A525B51A-B326-4A6E-BCDE-CA04FE79FA9F}" dt="2021-09-02T13:59:34.045" v="47" actId="1076"/>
        <pc:sldMkLst>
          <pc:docMk/>
          <pc:sldMk cId="2536745184" sldId="291"/>
        </pc:sldMkLst>
        <pc:spChg chg="mod">
          <ac:chgData name="KURT GRIESEMER" userId="1f8be9d6-34e3-4e46-ab23-40e84e9e4b27" providerId="ADAL" clId="{A525B51A-B326-4A6E-BCDE-CA04FE79FA9F}" dt="2021-09-02T13:58:45.237" v="46" actId="20577"/>
          <ac:spMkLst>
            <pc:docMk/>
            <pc:sldMk cId="2536745184" sldId="291"/>
            <ac:spMk id="6" creationId="{BED9D6BD-CEB5-5C41-83F8-284C5631EA94}"/>
          </ac:spMkLst>
        </pc:spChg>
        <pc:picChg chg="mod">
          <ac:chgData name="KURT GRIESEMER" userId="1f8be9d6-34e3-4e46-ab23-40e84e9e4b27" providerId="ADAL" clId="{A525B51A-B326-4A6E-BCDE-CA04FE79FA9F}" dt="2021-09-02T13:59:34.045" v="47" actId="1076"/>
          <ac:picMkLst>
            <pc:docMk/>
            <pc:sldMk cId="2536745184" sldId="291"/>
            <ac:picMk id="10" creationId="{AE437AA8-078E-C445-B53B-31ED93480FC7}"/>
          </ac:picMkLst>
        </pc:picChg>
      </pc:sldChg>
      <pc:sldChg chg="modSp">
        <pc:chgData name="KURT GRIESEMER" userId="1f8be9d6-34e3-4e46-ab23-40e84e9e4b27" providerId="ADAL" clId="{A525B51A-B326-4A6E-BCDE-CA04FE79FA9F}" dt="2021-09-03T18:23:13.600" v="76" actId="1076"/>
        <pc:sldMkLst>
          <pc:docMk/>
          <pc:sldMk cId="2261455536" sldId="294"/>
        </pc:sldMkLst>
        <pc:spChg chg="mod">
          <ac:chgData name="KURT GRIESEMER" userId="1f8be9d6-34e3-4e46-ab23-40e84e9e4b27" providerId="ADAL" clId="{A525B51A-B326-4A6E-BCDE-CA04FE79FA9F}" dt="2021-09-03T18:23:07.771" v="75" actId="20577"/>
          <ac:spMkLst>
            <pc:docMk/>
            <pc:sldMk cId="2261455536" sldId="294"/>
            <ac:spMk id="6" creationId="{3E809B0B-E88F-5D4D-A4FE-50950810055E}"/>
          </ac:spMkLst>
        </pc:spChg>
        <pc:picChg chg="mod">
          <ac:chgData name="KURT GRIESEMER" userId="1f8be9d6-34e3-4e46-ab23-40e84e9e4b27" providerId="ADAL" clId="{A525B51A-B326-4A6E-BCDE-CA04FE79FA9F}" dt="2021-09-03T18:23:13.600" v="76" actId="1076"/>
          <ac:picMkLst>
            <pc:docMk/>
            <pc:sldMk cId="2261455536" sldId="294"/>
            <ac:picMk id="7" creationId="{4B76FA84-00AA-FA42-B451-A57A4AF00ADF}"/>
          </ac:picMkLst>
        </pc:picChg>
      </pc:sldChg>
    </pc:docChg>
  </pc:docChgLst>
  <pc:docChgLst>
    <pc:chgData name="KURT J GRIESEMER" userId="S::kgriesemer@wisc.edu::1f8be9d6-34e3-4e46-ab23-40e84e9e4b27" providerId="AD" clId="Web-{19E64CF8-D044-429F-84F3-205C7E3863FA}"/>
    <pc:docChg chg="modSld">
      <pc:chgData name="KURT J GRIESEMER" userId="S::kgriesemer@wisc.edu::1f8be9d6-34e3-4e46-ab23-40e84e9e4b27" providerId="AD" clId="Web-{19E64CF8-D044-429F-84F3-205C7E3863FA}" dt="2021-08-30T20:38:57.379" v="7" actId="20577"/>
      <pc:docMkLst>
        <pc:docMk/>
      </pc:docMkLst>
      <pc:sldChg chg="modSp">
        <pc:chgData name="KURT J GRIESEMER" userId="S::kgriesemer@wisc.edu::1f8be9d6-34e3-4e46-ab23-40e84e9e4b27" providerId="AD" clId="Web-{19E64CF8-D044-429F-84F3-205C7E3863FA}" dt="2021-08-30T20:38:57.379" v="7" actId="20577"/>
        <pc:sldMkLst>
          <pc:docMk/>
          <pc:sldMk cId="2261455536" sldId="294"/>
        </pc:sldMkLst>
        <pc:spChg chg="mod">
          <ac:chgData name="KURT J GRIESEMER" userId="S::kgriesemer@wisc.edu::1f8be9d6-34e3-4e46-ab23-40e84e9e4b27" providerId="AD" clId="Web-{19E64CF8-D044-429F-84F3-205C7E3863FA}" dt="2021-08-30T20:38:57.379" v="7" actId="20577"/>
          <ac:spMkLst>
            <pc:docMk/>
            <pc:sldMk cId="2261455536" sldId="294"/>
            <ac:spMk id="6" creationId="{3E809B0B-E88F-5D4D-A4FE-50950810055E}"/>
          </ac:spMkLst>
        </pc:spChg>
      </pc:sldChg>
    </pc:docChg>
  </pc:docChgLst>
  <pc:docChgLst>
    <pc:chgData name="KURT J GRIESEMER" userId="1f8be9d6-34e3-4e46-ab23-40e84e9e4b27" providerId="ADAL" clId="{850ED7CB-572E-6748-849D-604D81D3DD86}"/>
    <pc:docChg chg="custSel modSld">
      <pc:chgData name="KURT J GRIESEMER" userId="1f8be9d6-34e3-4e46-ab23-40e84e9e4b27" providerId="ADAL" clId="{850ED7CB-572E-6748-849D-604D81D3DD86}" dt="2021-09-01T21:07:23.824" v="426" actId="478"/>
      <pc:docMkLst>
        <pc:docMk/>
      </pc:docMkLst>
      <pc:sldChg chg="modAnim">
        <pc:chgData name="KURT J GRIESEMER" userId="1f8be9d6-34e3-4e46-ab23-40e84e9e4b27" providerId="ADAL" clId="{850ED7CB-572E-6748-849D-604D81D3DD86}" dt="2021-09-01T20:01:08.660" v="8"/>
        <pc:sldMkLst>
          <pc:docMk/>
          <pc:sldMk cId="1757171751" sldId="276"/>
        </pc:sldMkLst>
      </pc:sldChg>
      <pc:sldChg chg="modNotesTx">
        <pc:chgData name="KURT J GRIESEMER" userId="1f8be9d6-34e3-4e46-ab23-40e84e9e4b27" providerId="ADAL" clId="{850ED7CB-572E-6748-849D-604D81D3DD86}" dt="2021-09-01T21:06:25.986" v="422" actId="20577"/>
        <pc:sldMkLst>
          <pc:docMk/>
          <pc:sldMk cId="1974984920" sldId="277"/>
        </pc:sldMkLst>
      </pc:sldChg>
      <pc:sldChg chg="addSp delSp modSp mod modNotesTx">
        <pc:chgData name="KURT J GRIESEMER" userId="1f8be9d6-34e3-4e46-ab23-40e84e9e4b27" providerId="ADAL" clId="{850ED7CB-572E-6748-849D-604D81D3DD86}" dt="2021-09-01T21:07:23.824" v="426" actId="478"/>
        <pc:sldMkLst>
          <pc:docMk/>
          <pc:sldMk cId="1714130185" sldId="281"/>
        </pc:sldMkLst>
        <pc:spChg chg="add mod">
          <ac:chgData name="KURT J GRIESEMER" userId="1f8be9d6-34e3-4e46-ab23-40e84e9e4b27" providerId="ADAL" clId="{850ED7CB-572E-6748-849D-604D81D3DD86}" dt="2021-09-01T20:51:33.231" v="234" actId="1076"/>
          <ac:spMkLst>
            <pc:docMk/>
            <pc:sldMk cId="1714130185" sldId="281"/>
            <ac:spMk id="4" creationId="{40990D43-91FF-3D41-998E-2B9CE75F86B2}"/>
          </ac:spMkLst>
        </pc:spChg>
        <pc:spChg chg="add del mod">
          <ac:chgData name="KURT J GRIESEMER" userId="1f8be9d6-34e3-4e46-ab23-40e84e9e4b27" providerId="ADAL" clId="{850ED7CB-572E-6748-849D-604D81D3DD86}" dt="2021-09-01T21:07:23.824" v="426" actId="478"/>
          <ac:spMkLst>
            <pc:docMk/>
            <pc:sldMk cId="1714130185" sldId="281"/>
            <ac:spMk id="5" creationId="{8DEE4FBF-F277-ED49-A093-16E29EE752C0}"/>
          </ac:spMkLst>
        </pc:spChg>
        <pc:picChg chg="add mod">
          <ac:chgData name="KURT J GRIESEMER" userId="1f8be9d6-34e3-4e46-ab23-40e84e9e4b27" providerId="ADAL" clId="{850ED7CB-572E-6748-849D-604D81D3DD86}" dt="2021-09-01T20:50:58.031" v="199" actId="1440"/>
          <ac:picMkLst>
            <pc:docMk/>
            <pc:sldMk cId="1714130185" sldId="281"/>
            <ac:picMk id="3" creationId="{762A7EAA-B64D-744D-9938-3EBAF6FB9B3E}"/>
          </ac:picMkLst>
        </pc:picChg>
      </pc:sldChg>
      <pc:sldChg chg="addSp modSp mod modNotesTx">
        <pc:chgData name="KURT J GRIESEMER" userId="1f8be9d6-34e3-4e46-ab23-40e84e9e4b27" providerId="ADAL" clId="{850ED7CB-572E-6748-849D-604D81D3DD86}" dt="2021-09-01T21:04:56.898" v="397" actId="20577"/>
        <pc:sldMkLst>
          <pc:docMk/>
          <pc:sldMk cId="1855690209" sldId="287"/>
        </pc:sldMkLst>
        <pc:picChg chg="add mod">
          <ac:chgData name="KURT J GRIESEMER" userId="1f8be9d6-34e3-4e46-ab23-40e84e9e4b27" providerId="ADAL" clId="{850ED7CB-572E-6748-849D-604D81D3DD86}" dt="2021-09-01T20:59:39.196" v="348" actId="14100"/>
          <ac:picMkLst>
            <pc:docMk/>
            <pc:sldMk cId="1855690209" sldId="287"/>
            <ac:picMk id="3" creationId="{437A2B53-F578-AB4C-ADBE-1E4F86C0AF2D}"/>
          </ac:picMkLst>
        </pc:picChg>
      </pc:sldChg>
      <pc:sldChg chg="addSp modSp mod modAnim modNotesTx">
        <pc:chgData name="KURT J GRIESEMER" userId="1f8be9d6-34e3-4e46-ab23-40e84e9e4b27" providerId="ADAL" clId="{850ED7CB-572E-6748-849D-604D81D3DD86}" dt="2021-09-01T20:33:50.795" v="119"/>
        <pc:sldMkLst>
          <pc:docMk/>
          <pc:sldMk cId="4121672883" sldId="288"/>
        </pc:sldMkLst>
        <pc:spChg chg="mod">
          <ac:chgData name="KURT J GRIESEMER" userId="1f8be9d6-34e3-4e46-ab23-40e84e9e4b27" providerId="ADAL" clId="{850ED7CB-572E-6748-849D-604D81D3DD86}" dt="2021-09-01T20:02:40.787" v="12" actId="20577"/>
          <ac:spMkLst>
            <pc:docMk/>
            <pc:sldMk cId="4121672883" sldId="288"/>
            <ac:spMk id="7" creationId="{E6A0F8D6-B6D7-1A4F-94A6-DE9DCEF696A0}"/>
          </ac:spMkLst>
        </pc:spChg>
        <pc:picChg chg="add mod">
          <ac:chgData name="KURT J GRIESEMER" userId="1f8be9d6-34e3-4e46-ab23-40e84e9e4b27" providerId="ADAL" clId="{850ED7CB-572E-6748-849D-604D81D3DD86}" dt="2021-09-01T20:33:26.934" v="116" actId="1076"/>
          <ac:picMkLst>
            <pc:docMk/>
            <pc:sldMk cId="4121672883" sldId="288"/>
            <ac:picMk id="3" creationId="{E95012DC-A062-304B-B6DD-524E00428CD6}"/>
          </ac:picMkLst>
        </pc:picChg>
      </pc:sldChg>
      <pc:sldChg chg="addSp delSp modSp mod delAnim modAnim modNotesTx">
        <pc:chgData name="KURT J GRIESEMER" userId="1f8be9d6-34e3-4e46-ab23-40e84e9e4b27" providerId="ADAL" clId="{850ED7CB-572E-6748-849D-604D81D3DD86}" dt="2021-09-01T20:31:14.072" v="100" actId="20577"/>
        <pc:sldMkLst>
          <pc:docMk/>
          <pc:sldMk cId="2804778131" sldId="289"/>
        </pc:sldMkLst>
        <pc:spChg chg="mod">
          <ac:chgData name="KURT J GRIESEMER" userId="1f8be9d6-34e3-4e46-ab23-40e84e9e4b27" providerId="ADAL" clId="{850ED7CB-572E-6748-849D-604D81D3DD86}" dt="2021-09-01T20:13:20.106" v="30" actId="20577"/>
          <ac:spMkLst>
            <pc:docMk/>
            <pc:sldMk cId="2804778131" sldId="289"/>
            <ac:spMk id="6" creationId="{E7C5B3A8-E06D-B640-BD03-D8510818558F}"/>
          </ac:spMkLst>
        </pc:spChg>
        <pc:picChg chg="add del mod">
          <ac:chgData name="KURT J GRIESEMER" userId="1f8be9d6-34e3-4e46-ab23-40e84e9e4b27" providerId="ADAL" clId="{850ED7CB-572E-6748-849D-604D81D3DD86}" dt="2021-09-01T20:12:34.711" v="23" actId="478"/>
          <ac:picMkLst>
            <pc:docMk/>
            <pc:sldMk cId="2804778131" sldId="289"/>
            <ac:picMk id="2" creationId="{981632FE-C08B-4D4F-9188-B34ECF20931D}"/>
          </ac:picMkLst>
        </pc:picChg>
        <pc:picChg chg="add del mod">
          <ac:chgData name="KURT J GRIESEMER" userId="1f8be9d6-34e3-4e46-ab23-40e84e9e4b27" providerId="ADAL" clId="{850ED7CB-572E-6748-849D-604D81D3DD86}" dt="2021-09-01T20:13:43.674" v="33" actId="478"/>
          <ac:picMkLst>
            <pc:docMk/>
            <pc:sldMk cId="2804778131" sldId="289"/>
            <ac:picMk id="3" creationId="{E30F8AE6-D74D-D54A-8017-94BD4DEF5345}"/>
          </ac:picMkLst>
        </pc:picChg>
        <pc:picChg chg="add del mod">
          <ac:chgData name="KURT J GRIESEMER" userId="1f8be9d6-34e3-4e46-ab23-40e84e9e4b27" providerId="ADAL" clId="{850ED7CB-572E-6748-849D-604D81D3DD86}" dt="2021-09-01T20:14:15.725" v="39" actId="478"/>
          <ac:picMkLst>
            <pc:docMk/>
            <pc:sldMk cId="2804778131" sldId="289"/>
            <ac:picMk id="7" creationId="{97C75803-2306-7946-9FB1-85614E11DA70}"/>
          </ac:picMkLst>
        </pc:picChg>
        <pc:picChg chg="add mod">
          <ac:chgData name="KURT J GRIESEMER" userId="1f8be9d6-34e3-4e46-ab23-40e84e9e4b27" providerId="ADAL" clId="{850ED7CB-572E-6748-849D-604D81D3DD86}" dt="2021-09-01T20:25:08.460" v="61" actId="1440"/>
          <ac:picMkLst>
            <pc:docMk/>
            <pc:sldMk cId="2804778131" sldId="289"/>
            <ac:picMk id="10" creationId="{E958432B-50AA-4048-9617-F0B8C5192A52}"/>
          </ac:picMkLst>
        </pc:picChg>
      </pc:sldChg>
      <pc:sldChg chg="addSp delSp modSp mod modAnim modNotesTx">
        <pc:chgData name="KURT J GRIESEMER" userId="1f8be9d6-34e3-4e46-ab23-40e84e9e4b27" providerId="ADAL" clId="{850ED7CB-572E-6748-849D-604D81D3DD86}" dt="2021-09-01T20:36:05.151" v="142" actId="1076"/>
        <pc:sldMkLst>
          <pc:docMk/>
          <pc:sldMk cId="2468761812" sldId="290"/>
        </pc:sldMkLst>
        <pc:spChg chg="del mod">
          <ac:chgData name="KURT J GRIESEMER" userId="1f8be9d6-34e3-4e46-ab23-40e84e9e4b27" providerId="ADAL" clId="{850ED7CB-572E-6748-849D-604D81D3DD86}" dt="2021-09-01T20:35:56.492" v="141" actId="478"/>
          <ac:spMkLst>
            <pc:docMk/>
            <pc:sldMk cId="2468761812" sldId="290"/>
            <ac:spMk id="8" creationId="{C27B94A2-C259-9844-B526-E389084AFA03}"/>
          </ac:spMkLst>
        </pc:spChg>
        <pc:spChg chg="mod">
          <ac:chgData name="KURT J GRIESEMER" userId="1f8be9d6-34e3-4e46-ab23-40e84e9e4b27" providerId="ADAL" clId="{850ED7CB-572E-6748-849D-604D81D3DD86}" dt="2021-09-01T20:36:05.151" v="142" actId="1076"/>
          <ac:spMkLst>
            <pc:docMk/>
            <pc:sldMk cId="2468761812" sldId="290"/>
            <ac:spMk id="9" creationId="{BB26A5FB-A0A6-9F4C-B3E6-6DA61108E3E0}"/>
          </ac:spMkLst>
        </pc:spChg>
        <pc:picChg chg="add mod">
          <ac:chgData name="KURT J GRIESEMER" userId="1f8be9d6-34e3-4e46-ab23-40e84e9e4b27" providerId="ADAL" clId="{850ED7CB-572E-6748-849D-604D81D3DD86}" dt="2021-09-01T20:35:10.688" v="135" actId="1076"/>
          <ac:picMkLst>
            <pc:docMk/>
            <pc:sldMk cId="2468761812" sldId="290"/>
            <ac:picMk id="3" creationId="{7F14AEB6-CB09-6F4E-B0C8-6E70D8B77379}"/>
          </ac:picMkLst>
        </pc:picChg>
      </pc:sldChg>
      <pc:sldChg chg="addSp delSp modSp mod delAnim modAnim modNotesTx">
        <pc:chgData name="KURT J GRIESEMER" userId="1f8be9d6-34e3-4e46-ab23-40e84e9e4b27" providerId="ADAL" clId="{850ED7CB-572E-6748-849D-604D81D3DD86}" dt="2021-09-01T21:07:04" v="423" actId="20577"/>
        <pc:sldMkLst>
          <pc:docMk/>
          <pc:sldMk cId="2536745184" sldId="291"/>
        </pc:sldMkLst>
        <pc:picChg chg="add del mod">
          <ac:chgData name="KURT J GRIESEMER" userId="1f8be9d6-34e3-4e46-ab23-40e84e9e4b27" providerId="ADAL" clId="{850ED7CB-572E-6748-849D-604D81D3DD86}" dt="2021-09-01T20:54:01.379" v="322"/>
          <ac:picMkLst>
            <pc:docMk/>
            <pc:sldMk cId="2536745184" sldId="291"/>
            <ac:picMk id="7" creationId="{1BEC3B65-F051-A347-83A5-8E18FF032469}"/>
          </ac:picMkLst>
        </pc:picChg>
        <pc:picChg chg="add del mod">
          <ac:chgData name="KURT J GRIESEMER" userId="1f8be9d6-34e3-4e46-ab23-40e84e9e4b27" providerId="ADAL" clId="{850ED7CB-572E-6748-849D-604D81D3DD86}" dt="2021-09-01T20:54:38.696" v="326" actId="478"/>
          <ac:picMkLst>
            <pc:docMk/>
            <pc:sldMk cId="2536745184" sldId="291"/>
            <ac:picMk id="9" creationId="{34F7FD16-CD28-8944-8B15-AF73478FEC02}"/>
          </ac:picMkLst>
        </pc:picChg>
        <pc:picChg chg="add mod">
          <ac:chgData name="KURT J GRIESEMER" userId="1f8be9d6-34e3-4e46-ab23-40e84e9e4b27" providerId="ADAL" clId="{850ED7CB-572E-6748-849D-604D81D3DD86}" dt="2021-09-01T20:55:17.685" v="329"/>
          <ac:picMkLst>
            <pc:docMk/>
            <pc:sldMk cId="2536745184" sldId="291"/>
            <ac:picMk id="10" creationId="{AE437AA8-078E-C445-B53B-31ED93480FC7}"/>
          </ac:picMkLst>
        </pc:picChg>
      </pc:sldChg>
      <pc:sldChg chg="addSp delSp modSp mod modAnim">
        <pc:chgData name="KURT J GRIESEMER" userId="1f8be9d6-34e3-4e46-ab23-40e84e9e4b27" providerId="ADAL" clId="{850ED7CB-572E-6748-849D-604D81D3DD86}" dt="2021-09-01T20:57:12.262" v="341" actId="1076"/>
        <pc:sldMkLst>
          <pc:docMk/>
          <pc:sldMk cId="906138049" sldId="292"/>
        </pc:sldMkLst>
        <pc:spChg chg="mod">
          <ac:chgData name="KURT J GRIESEMER" userId="1f8be9d6-34e3-4e46-ab23-40e84e9e4b27" providerId="ADAL" clId="{850ED7CB-572E-6748-849D-604D81D3DD86}" dt="2021-09-01T20:52:21.904" v="315" actId="20577"/>
          <ac:spMkLst>
            <pc:docMk/>
            <pc:sldMk cId="906138049" sldId="292"/>
            <ac:spMk id="7" creationId="{1E167FC2-886B-C34F-A3AB-2DEFFC21BFD3}"/>
          </ac:spMkLst>
        </pc:spChg>
        <pc:picChg chg="add del mod">
          <ac:chgData name="KURT J GRIESEMER" userId="1f8be9d6-34e3-4e46-ab23-40e84e9e4b27" providerId="ADAL" clId="{850ED7CB-572E-6748-849D-604D81D3DD86}" dt="2021-09-01T20:56:29.629" v="334" actId="478"/>
          <ac:picMkLst>
            <pc:docMk/>
            <pc:sldMk cId="906138049" sldId="292"/>
            <ac:picMk id="3" creationId="{E9A3535F-E06A-1C45-AD72-B4F1B0D8FF0A}"/>
          </ac:picMkLst>
        </pc:picChg>
        <pc:picChg chg="add mod">
          <ac:chgData name="KURT J GRIESEMER" userId="1f8be9d6-34e3-4e46-ab23-40e84e9e4b27" providerId="ADAL" clId="{850ED7CB-572E-6748-849D-604D81D3DD86}" dt="2021-09-01T20:57:12.262" v="341" actId="1076"/>
          <ac:picMkLst>
            <pc:docMk/>
            <pc:sldMk cId="906138049" sldId="292"/>
            <ac:picMk id="6" creationId="{BD1C03C9-65EB-1E41-823F-1A8E01ECC513}"/>
          </ac:picMkLst>
        </pc:picChg>
      </pc:sldChg>
      <pc:sldChg chg="addSp modSp mod modAnim modNotesTx">
        <pc:chgData name="KURT J GRIESEMER" userId="1f8be9d6-34e3-4e46-ab23-40e84e9e4b27" providerId="ADAL" clId="{850ED7CB-572E-6748-849D-604D81D3DD86}" dt="2021-09-01T21:04:13.088" v="387" actId="20577"/>
        <pc:sldMkLst>
          <pc:docMk/>
          <pc:sldMk cId="2261455536" sldId="294"/>
        </pc:sldMkLst>
        <pc:spChg chg="mod">
          <ac:chgData name="KURT J GRIESEMER" userId="1f8be9d6-34e3-4e46-ab23-40e84e9e4b27" providerId="ADAL" clId="{850ED7CB-572E-6748-849D-604D81D3DD86}" dt="2021-09-01T20:48:45.611" v="175" actId="1076"/>
          <ac:spMkLst>
            <pc:docMk/>
            <pc:sldMk cId="2261455536" sldId="294"/>
            <ac:spMk id="6" creationId="{3E809B0B-E88F-5D4D-A4FE-50950810055E}"/>
          </ac:spMkLst>
        </pc:spChg>
        <pc:picChg chg="add mod">
          <ac:chgData name="KURT J GRIESEMER" userId="1f8be9d6-34e3-4e46-ab23-40e84e9e4b27" providerId="ADAL" clId="{850ED7CB-572E-6748-849D-604D81D3DD86}" dt="2021-09-01T21:01:39.882" v="353" actId="1440"/>
          <ac:picMkLst>
            <pc:docMk/>
            <pc:sldMk cId="2261455536" sldId="294"/>
            <ac:picMk id="3" creationId="{EBF61793-AF8E-C34C-8CE3-91C4BA049EEC}"/>
          </ac:picMkLst>
        </pc:picChg>
        <pc:picChg chg="add mod">
          <ac:chgData name="KURT J GRIESEMER" userId="1f8be9d6-34e3-4e46-ab23-40e84e9e4b27" providerId="ADAL" clId="{850ED7CB-572E-6748-849D-604D81D3DD86}" dt="2021-09-01T21:01:27.999" v="352" actId="1440"/>
          <ac:picMkLst>
            <pc:docMk/>
            <pc:sldMk cId="2261455536" sldId="294"/>
            <ac:picMk id="7" creationId="{4B76FA84-00AA-FA42-B451-A57A4AF00AD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FC92F75-F8BF-41A3-B529-1002BAA5804F}" type="datetimeFigureOut">
              <a:rPr lang="en-US"/>
              <a:pPr>
                <a:defRPr/>
              </a:pPr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44D2AE0-250A-41DA-8BFA-FBFD94CC95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C7DEB7-0953-4005-B6C1-29920A5E5233}" type="datetimeFigureOut">
              <a:rPr lang="en-US"/>
              <a:pPr>
                <a:defRPr/>
              </a:pPr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A544F0B-D7CB-4C2B-A846-60F5158CB2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phy.com/BallState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iphy.com/channel/BallState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phy.com/butler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iphy.com/channel/butler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phy.com/foilarmsandhog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iphy.com/channel/foilarmsandhog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phy.com/foilarmsandhog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iphy.com/channel/foilarmsandhog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phy.com/bettermakeroom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iphy.com/channel/bettermakeroom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phy.com/film4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iphy.com/channel/film4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d/2.0/?ref=ccsearch&amp;atype=rich" TargetMode="External"/><Relationship Id="rId3" Type="http://schemas.openxmlformats.org/officeDocument/2006/relationships/hyperlink" Target="https://www.flickr.com/photos/7337467@N04/2591186225" TargetMode="External"/><Relationship Id="rId7" Type="http://schemas.openxmlformats.org/officeDocument/2006/relationships/hyperlink" Target="https://www.flickr.com/photos/41454560@N04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lickr.com/photos/41454560@N04/18210515559" TargetMode="External"/><Relationship Id="rId5" Type="http://schemas.openxmlformats.org/officeDocument/2006/relationships/hyperlink" Target="https://creativecommons.org/licenses/by-sa/2.0/?ref=ccsearch&amp;atype=rich" TargetMode="External"/><Relationship Id="rId4" Type="http://schemas.openxmlformats.org/officeDocument/2006/relationships/hyperlink" Target="https://www.flickr.com/photos/7337467@N04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2.0/?ref=ccsearch&amp;atype=rich" TargetMode="External"/><Relationship Id="rId3" Type="http://schemas.openxmlformats.org/officeDocument/2006/relationships/hyperlink" Target="https://www.flickr.com/photos/47381479@N04/4357228667" TargetMode="External"/><Relationship Id="rId7" Type="http://schemas.openxmlformats.org/officeDocument/2006/relationships/hyperlink" Target="https://www.flickr.com/photos/46886434@N04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lickr.com/photos/46886434@N04/8266643912" TargetMode="External"/><Relationship Id="rId5" Type="http://schemas.openxmlformats.org/officeDocument/2006/relationships/hyperlink" Target="https://creativecommons.org/licenses/by/2.0/?ref=ccsearch&amp;atype=rich" TargetMode="External"/><Relationship Id="rId4" Type="http://schemas.openxmlformats.org/officeDocument/2006/relationships/hyperlink" Target="https://www.flickr.com/photos/47381479@N04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Gif via </a:t>
            </a:r>
            <a:r>
              <a:rPr lang="en-US" dirty="0" err="1"/>
              <a:t>giphy.com</a:t>
            </a:r>
            <a:r>
              <a:rPr lang="en-US" dirty="0"/>
              <a:t> credit National Basketball Player’s Association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145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Ball State University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giphy.com</a:t>
            </a: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@BallState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915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Matthew Butler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giphy.com</a:t>
            </a: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@butler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01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Foil Arms and Hog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giphy.com</a:t>
            </a: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@foilarmsandhog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295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Prairie Media: Kurt Griesemer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9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995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Foil Arms and Hog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giphy.com</a:t>
            </a: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@foilarmsandhog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648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Better Make Room</a:t>
            </a: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@bettermakeroom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giphy.com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Michelle Obama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601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Film4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giphy.com</a:t>
            </a: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@film4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0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Giphy.com</a:t>
            </a:r>
            <a:r>
              <a:rPr lang="en-US" dirty="0"/>
              <a:t> spinning earth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381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Lincoln: Image ID: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23664; Stephen Douglas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"Stephen A Douglas, Senator from Illinois"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Marion Doss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licensed under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CC BY-SA 2.0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"Punk Rock Fest 3"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ilovememphis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licensed under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CC BY-ND 2.0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564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Various exhibits, 2018 State </a:t>
            </a:r>
            <a:r>
              <a:rPr lang="en-US" dirty="0" err="1"/>
              <a:t>competion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990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Nine Ounce Winged Warriors Homing Pigeons by  Shruti C, Senior Division State Finalist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880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Breaking Enigma and Reinventing Communication for the Future by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Zoha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Junior Division State finalist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17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Amendment and Tinker : Student Speech and Communication,  Sandy B,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Division State finalist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919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Blocking Communication: Newsboy Strike 1899, Jade P, Junior Division State Finalist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792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"studying"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English106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licensed under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CC BY 2.0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"PON2012_No.019RL"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U.S. Embassy Jerusalem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licensed under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CC BY-SA 2.0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544F0B-D7CB-4C2B-A846-60F5158CB22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64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"/>
          <p:cNvSpPr>
            <a:spLocks noGrp="1"/>
          </p:cNvSpPr>
          <p:nvPr>
            <p:ph type="subTitle" idx="1"/>
          </p:nvPr>
        </p:nvSpPr>
        <p:spPr>
          <a:xfrm>
            <a:off x="685801" y="4724403"/>
            <a:ext cx="6858000" cy="14478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2325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itle"/>
          <p:cNvSpPr>
            <a:spLocks noGrp="1"/>
          </p:cNvSpPr>
          <p:nvPr>
            <p:ph type="title"/>
          </p:nvPr>
        </p:nvSpPr>
        <p:spPr>
          <a:xfrm>
            <a:off x="685800" y="2286000"/>
            <a:ext cx="6858000" cy="21945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508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90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233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102870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>
              <a:lnSpc>
                <a:spcPct val="100000"/>
              </a:lnSpc>
              <a:defRPr sz="3400" b="1" baseline="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7" hasCustomPrompt="1"/>
          </p:nvPr>
        </p:nvSpPr>
        <p:spPr>
          <a:xfrm>
            <a:off x="1295400" y="1295400"/>
            <a:ext cx="10287000" cy="5105400"/>
          </a:xfrm>
          <a:prstGeom prst="rect">
            <a:avLst/>
          </a:prstGeom>
        </p:spPr>
        <p:txBody>
          <a:bodyPr lIns="0" tIns="45720" rIns="0"/>
          <a:lstStyle>
            <a:lvl1pPr marL="164592" indent="-164592">
              <a:spcBef>
                <a:spcPts val="0"/>
              </a:spcBef>
              <a:buFont typeface="Arial" panose="020B0604020202020204" pitchFamily="34" charset="0"/>
              <a:buChar char="•"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2pPr>
            <a:lvl3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3pPr>
            <a:lvl4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4pPr>
            <a:lvl5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6717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102870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>
              <a:lnSpc>
                <a:spcPct val="100000"/>
              </a:lnSpc>
              <a:defRPr sz="3400" b="1" baseline="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1295400" y="1295400"/>
            <a:ext cx="4800600" cy="5105400"/>
          </a:xfrm>
          <a:prstGeom prst="rect">
            <a:avLst/>
          </a:prstGeom>
        </p:spPr>
        <p:txBody>
          <a:bodyPr lIns="0" tIns="45720" rIns="0"/>
          <a:lstStyle>
            <a:lvl1pPr marL="164592" indent="-164592">
              <a:spcBef>
                <a:spcPts val="0"/>
              </a:spcBef>
              <a:buFont typeface="Arial" panose="020B0604020202020204" pitchFamily="34" charset="0"/>
              <a:buChar char="•"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2pPr>
            <a:lvl3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3pPr>
            <a:lvl4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4pPr>
            <a:lvl5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6781800" y="1295400"/>
            <a:ext cx="4800600" cy="5105400"/>
          </a:xfrm>
          <a:prstGeom prst="rect">
            <a:avLst/>
          </a:prstGeom>
        </p:spPr>
        <p:txBody>
          <a:bodyPr lIns="0" tIns="45720" rIns="0"/>
          <a:lstStyle>
            <a:lvl1pPr marL="164592" indent="-164592">
              <a:spcBef>
                <a:spcPts val="0"/>
              </a:spcBef>
              <a:buFont typeface="Arial" panose="020B0604020202020204" pitchFamily="34" charset="0"/>
              <a:buChar char="•"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2pPr>
            <a:lvl3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3pPr>
            <a:lvl4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4pPr>
            <a:lvl5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30295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102870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>
              <a:lnSpc>
                <a:spcPct val="100000"/>
              </a:lnSpc>
              <a:defRPr sz="3400" b="1" baseline="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1295400" y="1295400"/>
            <a:ext cx="4800600" cy="5105400"/>
          </a:xfrm>
          <a:prstGeom prst="rect">
            <a:avLst/>
          </a:prstGeom>
        </p:spPr>
        <p:txBody>
          <a:bodyPr lIns="0" tIns="45720" rIns="0"/>
          <a:lstStyle>
            <a:lvl1pPr marL="164592" indent="-164592">
              <a:spcBef>
                <a:spcPts val="0"/>
              </a:spcBef>
              <a:buFont typeface="Arial" panose="020B0604020202020204" pitchFamily="34" charset="0"/>
              <a:buChar char="•"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2pPr>
            <a:lvl3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3pPr>
            <a:lvl4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4pPr>
            <a:lvl5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769261" y="1295400"/>
            <a:ext cx="4800600" cy="23317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6769261" y="4069080"/>
            <a:ext cx="4800600" cy="23317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363438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102870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>
              <a:lnSpc>
                <a:spcPct val="100000"/>
              </a:lnSpc>
              <a:defRPr sz="3400" b="1" baseline="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781800" y="1295400"/>
            <a:ext cx="4800600" cy="23317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6781800" y="4069080"/>
            <a:ext cx="4800600" cy="23317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1295400" y="1295400"/>
            <a:ext cx="4800600" cy="23317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1295400" y="4069080"/>
            <a:ext cx="4800600" cy="23317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101590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8"/>
          <p:cNvSpPr>
            <a:spLocks noGrp="1"/>
          </p:cNvSpPr>
          <p:nvPr>
            <p:ph sz="quarter" idx="17" hasCustomPrompt="1"/>
          </p:nvPr>
        </p:nvSpPr>
        <p:spPr>
          <a:xfrm>
            <a:off x="1295400" y="457200"/>
            <a:ext cx="10287000" cy="5943600"/>
          </a:xfrm>
          <a:prstGeom prst="rect">
            <a:avLst/>
          </a:prstGeom>
        </p:spPr>
        <p:txBody>
          <a:bodyPr lIns="0" tIns="45720" rIns="0"/>
          <a:lstStyle>
            <a:lvl1pPr marL="164592" indent="-164592">
              <a:spcBef>
                <a:spcPts val="0"/>
              </a:spcBef>
              <a:buFont typeface="Arial" panose="020B0604020202020204" pitchFamily="34" charset="0"/>
              <a:buChar char="•"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2pPr>
            <a:lvl3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3pPr>
            <a:lvl4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4pPr>
            <a:lvl5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0374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1295400" y="457200"/>
            <a:ext cx="4800600" cy="5943600"/>
          </a:xfrm>
          <a:prstGeom prst="rect">
            <a:avLst/>
          </a:prstGeom>
        </p:spPr>
        <p:txBody>
          <a:bodyPr lIns="0" tIns="45720" rIns="0"/>
          <a:lstStyle>
            <a:lvl1pPr marL="164592" indent="-164592">
              <a:spcBef>
                <a:spcPts val="0"/>
              </a:spcBef>
              <a:buFont typeface="Arial" panose="020B0604020202020204" pitchFamily="34" charset="0"/>
              <a:buChar char="•"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2pPr>
            <a:lvl3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3pPr>
            <a:lvl4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4pPr>
            <a:lvl5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6781800" y="457200"/>
            <a:ext cx="4800600" cy="5943600"/>
          </a:xfrm>
          <a:prstGeom prst="rect">
            <a:avLst/>
          </a:prstGeom>
        </p:spPr>
        <p:txBody>
          <a:bodyPr lIns="0" tIns="45720" rIns="0"/>
          <a:lstStyle>
            <a:lvl1pPr marL="164592" indent="-164592">
              <a:spcBef>
                <a:spcPts val="0"/>
              </a:spcBef>
              <a:buFont typeface="Arial" panose="020B0604020202020204" pitchFamily="34" charset="0"/>
              <a:buChar char="•"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2pPr>
            <a:lvl3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3pPr>
            <a:lvl4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4pPr>
            <a:lvl5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3110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781800" y="457200"/>
            <a:ext cx="4800600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1295400" y="457200"/>
            <a:ext cx="4800600" cy="5943600"/>
          </a:xfrm>
          <a:prstGeom prst="rect">
            <a:avLst/>
          </a:prstGeom>
        </p:spPr>
        <p:txBody>
          <a:bodyPr lIns="0" tIns="45720" rIns="0"/>
          <a:lstStyle>
            <a:lvl1pPr marL="164592" indent="-164592">
              <a:spcBef>
                <a:spcPts val="0"/>
              </a:spcBef>
              <a:buFont typeface="Arial" panose="020B0604020202020204" pitchFamily="34" charset="0"/>
              <a:buChar char="•"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2pPr>
            <a:lvl3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3pPr>
            <a:lvl4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4pPr>
            <a:lvl5pPr>
              <a:spcBef>
                <a:spcPts val="0"/>
              </a:spcBef>
              <a:defRPr sz="1650">
                <a:solidFill>
                  <a:srgbClr val="003E7E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9" hasCustomPrompt="1"/>
          </p:nvPr>
        </p:nvSpPr>
        <p:spPr>
          <a:xfrm>
            <a:off x="6781800" y="3657600"/>
            <a:ext cx="4800600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6682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(Object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781800" y="457200"/>
            <a:ext cx="4800600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9" hasCustomPrompt="1"/>
          </p:nvPr>
        </p:nvSpPr>
        <p:spPr>
          <a:xfrm>
            <a:off x="6781800" y="3657600"/>
            <a:ext cx="4800600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1295400" y="461319"/>
            <a:ext cx="4800600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1295400" y="3661719"/>
            <a:ext cx="4800600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289739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S Textur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S Textur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2" r:id="rId2"/>
    <p:sldLayoutId id="2147483764" r:id="rId3"/>
    <p:sldLayoutId id="2147483773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S Textur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5" r:id="rId2"/>
    <p:sldLayoutId id="2147483766" r:id="rId3"/>
    <p:sldLayoutId id="2147483767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S Textur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95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S Textur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76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gif"/><Relationship Id="rId4" Type="http://schemas.openxmlformats.org/officeDocument/2006/relationships/hyperlink" Target="mailto:historyday@wisconsinhistory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286000"/>
            <a:ext cx="9601200" cy="219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Getting Started with National History Day in Wisconsin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EB358ED-F38A-E14B-A562-5D499EF89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52400"/>
            <a:ext cx="2895600" cy="254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75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EF983E-03F5-BF43-9C55-52B15D949D76}"/>
              </a:ext>
            </a:extLst>
          </p:cNvPr>
          <p:cNvSpPr>
            <a:spLocks noGrp="1"/>
          </p:cNvSpPr>
          <p:nvPr/>
        </p:nvSpPr>
        <p:spPr>
          <a:xfrm>
            <a:off x="838200" y="152400"/>
            <a:ext cx="43815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400" b="1" kern="1200" baseline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It’s Empowering!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B94A2-C259-9844-B526-E389084AFA03}"/>
              </a:ext>
            </a:extLst>
          </p:cNvPr>
          <p:cNvSpPr txBox="1"/>
          <p:nvPr/>
        </p:nvSpPr>
        <p:spPr>
          <a:xfrm>
            <a:off x="762000" y="940444"/>
            <a:ext cx="11323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Students choose how they want to tell their story, choosing from five different methods…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6215E-12BB-B34D-A2E0-4C33CCE2B651}"/>
              </a:ext>
            </a:extLst>
          </p:cNvPr>
          <p:cNvSpPr txBox="1"/>
          <p:nvPr/>
        </p:nvSpPr>
        <p:spPr>
          <a:xfrm>
            <a:off x="2779368" y="1503906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The Paper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Flex those writing skills!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533DA6-035B-7243-97C0-E4F83238D2DE}"/>
              </a:ext>
            </a:extLst>
          </p:cNvPr>
          <p:cNvGrpSpPr/>
          <p:nvPr/>
        </p:nvGrpSpPr>
        <p:grpSpPr>
          <a:xfrm>
            <a:off x="3315053" y="2211792"/>
            <a:ext cx="6097579" cy="4424183"/>
            <a:chOff x="3315053" y="2211792"/>
            <a:chExt cx="6097579" cy="4424183"/>
          </a:xfrm>
        </p:grpSpPr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E90C6C99-3739-BA46-86AD-FFD8995A1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053" y="2211792"/>
              <a:ext cx="6097579" cy="44241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2ADFE3-7D94-D94F-9E3F-B2FFCE5D4FF7}"/>
                </a:ext>
              </a:extLst>
            </p:cNvPr>
            <p:cNvSpPr/>
            <p:nvPr/>
          </p:nvSpPr>
          <p:spPr>
            <a:xfrm>
              <a:off x="6629400" y="4284251"/>
              <a:ext cx="381000" cy="2328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4378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EF983E-03F5-BF43-9C55-52B15D949D76}"/>
              </a:ext>
            </a:extLst>
          </p:cNvPr>
          <p:cNvSpPr>
            <a:spLocks noGrp="1"/>
          </p:cNvSpPr>
          <p:nvPr/>
        </p:nvSpPr>
        <p:spPr>
          <a:xfrm>
            <a:off x="838200" y="152400"/>
            <a:ext cx="43815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400" b="1" kern="1200" baseline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It’s Empowering!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B94A2-C259-9844-B526-E389084AFA03}"/>
              </a:ext>
            </a:extLst>
          </p:cNvPr>
          <p:cNvSpPr txBox="1"/>
          <p:nvPr/>
        </p:nvSpPr>
        <p:spPr>
          <a:xfrm>
            <a:off x="762000" y="940444"/>
            <a:ext cx="11323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And, your students can choose whether they want to work on their projects solo (called Individual) or with partners (called Group)</a:t>
            </a:r>
          </a:p>
        </p:txBody>
      </p:sp>
      <p:pic>
        <p:nvPicPr>
          <p:cNvPr id="2050" name="Picture 2" descr="studying">
            <a:extLst>
              <a:ext uri="{FF2B5EF4-FFF2-40B4-BE49-F238E27FC236}">
                <a16:creationId xmlns:a16="http://schemas.microsoft.com/office/drawing/2014/main" id="{24D6CEB2-3EAF-9F4A-8565-9FEA8DDBA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14600"/>
            <a:ext cx="4673600" cy="3505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N2012_No.019RL">
            <a:extLst>
              <a:ext uri="{FF2B5EF4-FFF2-40B4-BE49-F238E27FC236}">
                <a16:creationId xmlns:a16="http://schemas.microsoft.com/office/drawing/2014/main" id="{B6354536-A6CC-4541-8705-6698A56E3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t="-7560" r="-291" b="7560"/>
          <a:stretch/>
        </p:blipFill>
        <p:spPr bwMode="auto">
          <a:xfrm>
            <a:off x="6109252" y="2227922"/>
            <a:ext cx="5685183" cy="3791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855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EF983E-03F5-BF43-9C55-52B15D949D76}"/>
              </a:ext>
            </a:extLst>
          </p:cNvPr>
          <p:cNvSpPr>
            <a:spLocks noGrp="1"/>
          </p:cNvSpPr>
          <p:nvPr/>
        </p:nvSpPr>
        <p:spPr>
          <a:xfrm>
            <a:off x="838200" y="152400"/>
            <a:ext cx="43815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400" b="1" kern="1200" baseline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To Compete…or Not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B94A2-C259-9844-B526-E389084AFA03}"/>
              </a:ext>
            </a:extLst>
          </p:cNvPr>
          <p:cNvSpPr txBox="1"/>
          <p:nvPr/>
        </p:nvSpPr>
        <p:spPr>
          <a:xfrm>
            <a:off x="762000" y="940444"/>
            <a:ext cx="11323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Students choose how they want to tell their story, choosing from five different methods…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C22B43-0199-FB48-AFE6-1F0A9F6136DE}"/>
              </a:ext>
            </a:extLst>
          </p:cNvPr>
          <p:cNvSpPr txBox="1">
            <a:spLocks/>
          </p:cNvSpPr>
          <p:nvPr/>
        </p:nvSpPr>
        <p:spPr>
          <a:xfrm>
            <a:off x="1166191" y="182803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You can choose to have your class compete in the NHD contest season…</a:t>
            </a:r>
          </a:p>
          <a:p>
            <a:r>
              <a:rPr lang="en-US" dirty="0">
                <a:solidFill>
                  <a:schemeClr val="tx2"/>
                </a:solidFill>
              </a:rPr>
              <a:t>You can host a school event (optional even if you don’t want to go any further!)</a:t>
            </a:r>
          </a:p>
          <a:p>
            <a:r>
              <a:rPr lang="en-US" dirty="0">
                <a:solidFill>
                  <a:schemeClr val="tx2"/>
                </a:solidFill>
              </a:rPr>
              <a:t>You can go to regionals with your scholars</a:t>
            </a:r>
          </a:p>
          <a:p>
            <a:r>
              <a:rPr lang="en-US" dirty="0">
                <a:solidFill>
                  <a:schemeClr val="tx2"/>
                </a:solidFill>
              </a:rPr>
              <a:t>You can go to the state competition in Madison</a:t>
            </a:r>
          </a:p>
          <a:p>
            <a:r>
              <a:rPr lang="en-US" dirty="0">
                <a:solidFill>
                  <a:schemeClr val="tx2"/>
                </a:solidFill>
              </a:rPr>
              <a:t>You might even send some kids to the national contest in Maryland!</a:t>
            </a:r>
          </a:p>
          <a:p>
            <a:r>
              <a:rPr lang="en-US" dirty="0">
                <a:solidFill>
                  <a:schemeClr val="tx2"/>
                </a:solidFill>
              </a:rPr>
              <a:t>Or…not. You don’t have to compete at all to be part of the program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tx2"/>
                </a:solidFill>
                <a:hlinkClick r:id="" action="ppaction://hlinkshowjump?jump=nextslide"/>
              </a:rPr>
              <a:t>Learn More about the competition?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tx2"/>
                </a:solidFill>
                <a:hlinkClick r:id="rId3" action="ppaction://hlinksldjump"/>
              </a:rPr>
              <a:t>Skip it! We’re here for the history!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 descr="A person with her hand on her chin&#10;&#10;Description automatically generated with low confidence">
            <a:extLst>
              <a:ext uri="{FF2B5EF4-FFF2-40B4-BE49-F238E27FC236}">
                <a16:creationId xmlns:a16="http://schemas.microsoft.com/office/drawing/2014/main" id="{437A2B53-F578-AB4C-ADBE-1E4F86C0A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4449490"/>
            <a:ext cx="4313583" cy="23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9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EF983E-03F5-BF43-9C55-52B15D949D76}"/>
              </a:ext>
            </a:extLst>
          </p:cNvPr>
          <p:cNvSpPr>
            <a:spLocks noGrp="1"/>
          </p:cNvSpPr>
          <p:nvPr/>
        </p:nvSpPr>
        <p:spPr>
          <a:xfrm>
            <a:off x="838200" y="152400"/>
            <a:ext cx="104394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400" b="1" kern="1200" baseline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The Competition Cycle…with Prizes!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B94A2-C259-9844-B526-E389084AFA03}"/>
              </a:ext>
            </a:extLst>
          </p:cNvPr>
          <p:cNvSpPr txBox="1"/>
          <p:nvPr/>
        </p:nvSpPr>
        <p:spPr>
          <a:xfrm>
            <a:off x="762000" y="940444"/>
            <a:ext cx="11323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Students choose how they want to tell their story, choosing from five different methods…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A0F8D6-B6D7-1A4F-94A6-DE9DCEF696A0}"/>
              </a:ext>
            </a:extLst>
          </p:cNvPr>
          <p:cNvSpPr txBox="1">
            <a:spLocks/>
          </p:cNvSpPr>
          <p:nvPr/>
        </p:nvSpPr>
        <p:spPr>
          <a:xfrm>
            <a:off x="838200" y="1378634"/>
            <a:ext cx="10515600" cy="5114241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You can think of the NHD competition cycle like a funnel that starts spinning around September </a:t>
            </a:r>
          </a:p>
          <a:p>
            <a:r>
              <a:rPr lang="en-US" dirty="0">
                <a:solidFill>
                  <a:schemeClr val="tx2"/>
                </a:solidFill>
              </a:rPr>
              <a:t>Everyone starts out at the top…understanding the theme, choosing topics, working on their projects and getting them ready to compete</a:t>
            </a:r>
          </a:p>
          <a:p>
            <a:r>
              <a:rPr lang="en-US" dirty="0">
                <a:solidFill>
                  <a:schemeClr val="tx2"/>
                </a:solidFill>
              </a:rPr>
              <a:t>Sometime in January, some teachers choose to hold class or school events to determine who to send to the next level…</a:t>
            </a:r>
          </a:p>
          <a:p>
            <a:r>
              <a:rPr lang="en-US" dirty="0">
                <a:solidFill>
                  <a:schemeClr val="tx2"/>
                </a:solidFill>
              </a:rPr>
              <a:t>Which is the regional level, where your young scholars will put their projects to the test of our NHD judges…this kicks off in February and goes through March.</a:t>
            </a:r>
          </a:p>
          <a:p>
            <a:r>
              <a:rPr lang="en-US" dirty="0">
                <a:solidFill>
                  <a:schemeClr val="tx2"/>
                </a:solidFill>
              </a:rPr>
              <a:t>The winners from the regional level move on to the state competition in Madison (the funnel is getting smaller!) – It’s now April!</a:t>
            </a:r>
          </a:p>
          <a:p>
            <a:r>
              <a:rPr lang="en-US" dirty="0">
                <a:solidFill>
                  <a:schemeClr val="tx2"/>
                </a:solidFill>
              </a:rPr>
              <a:t>Winners from the state contest get to compete at the national level, and that’s a wrap (in June)!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012DC-A062-304B-B6DD-524E00428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416252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7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EF983E-03F5-BF43-9C55-52B15D949D76}"/>
              </a:ext>
            </a:extLst>
          </p:cNvPr>
          <p:cNvSpPr>
            <a:spLocks noGrp="1"/>
          </p:cNvSpPr>
          <p:nvPr/>
        </p:nvSpPr>
        <p:spPr>
          <a:xfrm>
            <a:off x="838200" y="152400"/>
            <a:ext cx="104394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400" b="1" kern="1200" baseline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The Competition Cycle…Continued!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B94A2-C259-9844-B526-E389084AFA03}"/>
              </a:ext>
            </a:extLst>
          </p:cNvPr>
          <p:cNvSpPr txBox="1"/>
          <p:nvPr/>
        </p:nvSpPr>
        <p:spPr>
          <a:xfrm>
            <a:off x="762000" y="940444"/>
            <a:ext cx="11323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Tiers…not tires, which are also important…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C5B3A8-E06D-B640-BD03-D8510818558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There are tiers! Juniors (grades 6-8) compete against Juniors, and Seniors (Grades 9-12) compete against Seniors</a:t>
            </a:r>
          </a:p>
          <a:p>
            <a:r>
              <a:rPr lang="en-US" dirty="0">
                <a:solidFill>
                  <a:schemeClr val="tx2"/>
                </a:solidFill>
              </a:rPr>
              <a:t>And that’s the Competition Cycle!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Picture 9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958432B-50AA-4048-9617-F0B8C5192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830634"/>
            <a:ext cx="62230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477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EF983E-03F5-BF43-9C55-52B15D949D76}"/>
              </a:ext>
            </a:extLst>
          </p:cNvPr>
          <p:cNvSpPr>
            <a:spLocks noGrp="1"/>
          </p:cNvSpPr>
          <p:nvPr/>
        </p:nvSpPr>
        <p:spPr>
          <a:xfrm>
            <a:off x="838200" y="152400"/>
            <a:ext cx="104394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400" b="1" kern="1200" baseline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The Non-Competition Cycle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26A5FB-A0A6-9F4C-B3E6-6DA61108E3E0}"/>
              </a:ext>
            </a:extLst>
          </p:cNvPr>
          <p:cNvSpPr txBox="1">
            <a:spLocks/>
          </p:cNvSpPr>
          <p:nvPr/>
        </p:nvSpPr>
        <p:spPr>
          <a:xfrm>
            <a:off x="753319" y="990600"/>
            <a:ext cx="10515600" cy="2746375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There are no contest rules! </a:t>
            </a:r>
          </a:p>
          <a:p>
            <a:r>
              <a:rPr lang="en-US" dirty="0">
                <a:solidFill>
                  <a:schemeClr val="tx2"/>
                </a:solidFill>
              </a:rPr>
              <a:t>You decide when to start working on your projects and…</a:t>
            </a:r>
          </a:p>
          <a:p>
            <a:r>
              <a:rPr lang="en-US" dirty="0">
                <a:solidFill>
                  <a:schemeClr val="tx2"/>
                </a:solidFill>
              </a:rPr>
              <a:t>You decide when you are done!</a:t>
            </a:r>
          </a:p>
          <a:p>
            <a:r>
              <a:rPr lang="en-US" dirty="0">
                <a:solidFill>
                  <a:schemeClr val="tx2"/>
                </a:solidFill>
              </a:rPr>
              <a:t>You get the same level of support we give our competitors!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14AEB6-CB09-6F4E-B0C8-6E70D8B77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72380"/>
            <a:ext cx="5562600" cy="313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76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EF983E-03F5-BF43-9C55-52B15D949D76}"/>
              </a:ext>
            </a:extLst>
          </p:cNvPr>
          <p:cNvSpPr>
            <a:spLocks noGrp="1"/>
          </p:cNvSpPr>
          <p:nvPr/>
        </p:nvSpPr>
        <p:spPr>
          <a:xfrm>
            <a:off x="838200" y="152400"/>
            <a:ext cx="104394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400" b="1" kern="1200" baseline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Can I Grade the Work?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B94A2-C259-9844-B526-E389084AFA03}"/>
              </a:ext>
            </a:extLst>
          </p:cNvPr>
          <p:cNvSpPr txBox="1"/>
          <p:nvPr/>
        </p:nvSpPr>
        <p:spPr>
          <a:xfrm>
            <a:off x="762000" y="940444"/>
            <a:ext cx="11323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The short answer is…yes!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D9D6BD-CEB5-5C41-83F8-284C5631EA9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NHD aligns well with the Wisconsin State Standards</a:t>
            </a:r>
          </a:p>
          <a:p>
            <a:r>
              <a:rPr lang="en-US" dirty="0">
                <a:solidFill>
                  <a:schemeClr val="tx2"/>
                </a:solidFill>
              </a:rPr>
              <a:t>Many teachers use the work as part of a students’ social studies grade</a:t>
            </a:r>
          </a:p>
          <a:p>
            <a:r>
              <a:rPr lang="en-US" dirty="0">
                <a:solidFill>
                  <a:schemeClr val="tx2"/>
                </a:solidFill>
              </a:rPr>
              <a:t>The work is rigorous! Students compile massive amounts of research as they comb through archives, visit museums, study in libraries, conduct interviews and more. </a:t>
            </a:r>
          </a:p>
          <a:p>
            <a:r>
              <a:rPr lang="en-US" dirty="0">
                <a:solidFill>
                  <a:schemeClr val="tx2"/>
                </a:solidFill>
              </a:rPr>
              <a:t>No scholarly work is complete without citations and original ideas, and that’s what makes for a great NHD project.</a:t>
            </a:r>
          </a:p>
          <a:p>
            <a:r>
              <a:rPr lang="en-US" dirty="0">
                <a:solidFill>
                  <a:schemeClr val="tx2"/>
                </a:solidFill>
              </a:rPr>
              <a:t>So no wasted class time-just time-tested project based learning! We even provide the rubric!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E437AA8-078E-C445-B53B-31ED93480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6" y="0"/>
            <a:ext cx="892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4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EF983E-03F5-BF43-9C55-52B15D949D76}"/>
              </a:ext>
            </a:extLst>
          </p:cNvPr>
          <p:cNvSpPr>
            <a:spLocks noGrp="1"/>
          </p:cNvSpPr>
          <p:nvPr/>
        </p:nvSpPr>
        <p:spPr>
          <a:xfrm>
            <a:off x="838200" y="152400"/>
            <a:ext cx="104394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400" b="1" kern="1200" baseline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But Wait, There’s More!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B94A2-C259-9844-B526-E389084AFA03}"/>
              </a:ext>
            </a:extLst>
          </p:cNvPr>
          <p:cNvSpPr txBox="1"/>
          <p:nvPr/>
        </p:nvSpPr>
        <p:spPr>
          <a:xfrm>
            <a:off x="762000" y="940444"/>
            <a:ext cx="1132398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Of course there’s much more to NHD than what we’ve laid out here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167FC2-886B-C34F-A3AB-2DEFFC21BFD3}"/>
              </a:ext>
            </a:extLst>
          </p:cNvPr>
          <p:cNvSpPr txBox="1">
            <a:spLocks/>
          </p:cNvSpPr>
          <p:nvPr/>
        </p:nvSpPr>
        <p:spPr>
          <a:xfrm>
            <a:off x="838200" y="1340553"/>
            <a:ext cx="10515600" cy="4351338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It takes dedication from you and your students</a:t>
            </a:r>
          </a:p>
          <a:p>
            <a:r>
              <a:rPr lang="en-US" dirty="0">
                <a:solidFill>
                  <a:schemeClr val="tx2"/>
                </a:solidFill>
              </a:rPr>
              <a:t>It can take time to understand the process for you and your students</a:t>
            </a:r>
          </a:p>
          <a:p>
            <a:r>
              <a:rPr lang="en-US" dirty="0">
                <a:solidFill>
                  <a:schemeClr val="tx2"/>
                </a:solidFill>
              </a:rPr>
              <a:t>There are rules about word limits, bibliographies, citations, quotes, sizes…</a:t>
            </a:r>
          </a:p>
          <a:p>
            <a:r>
              <a:rPr lang="en-US" dirty="0">
                <a:solidFill>
                  <a:schemeClr val="tx2"/>
                </a:solidFill>
              </a:rPr>
              <a:t>Competitions can be tough on young scholars, but also fun!</a:t>
            </a:r>
          </a:p>
          <a:p>
            <a:r>
              <a:rPr lang="en-US" dirty="0">
                <a:solidFill>
                  <a:schemeClr val="tx2"/>
                </a:solidFill>
              </a:rPr>
              <a:t>It’s a great public history showcase!</a:t>
            </a:r>
          </a:p>
          <a:p>
            <a:r>
              <a:rPr lang="en-US" dirty="0">
                <a:solidFill>
                  <a:schemeClr val="tx2"/>
                </a:solidFill>
              </a:rPr>
              <a:t>Doing good history is hard!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 descr="A group of men in suits&#10;&#10;Description automatically generated with medium confidence">
            <a:extLst>
              <a:ext uri="{FF2B5EF4-FFF2-40B4-BE49-F238E27FC236}">
                <a16:creationId xmlns:a16="http://schemas.microsoft.com/office/drawing/2014/main" id="{BD1C03C9-65EB-1E41-823F-1A8E01ECC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09081"/>
            <a:ext cx="62230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613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61793-AF8E-C34C-8CE3-91C4BA049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20" y="665604"/>
            <a:ext cx="5659479" cy="5354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EF983E-03F5-BF43-9C55-52B15D949D76}"/>
              </a:ext>
            </a:extLst>
          </p:cNvPr>
          <p:cNvSpPr>
            <a:spLocks noGrp="1"/>
          </p:cNvSpPr>
          <p:nvPr/>
        </p:nvSpPr>
        <p:spPr>
          <a:xfrm>
            <a:off x="838200" y="152400"/>
            <a:ext cx="104394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400" b="1" kern="1200" baseline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So…Now What?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B94A2-C259-9844-B526-E389084AFA03}"/>
              </a:ext>
            </a:extLst>
          </p:cNvPr>
          <p:cNvSpPr txBox="1"/>
          <p:nvPr/>
        </p:nvSpPr>
        <p:spPr>
          <a:xfrm>
            <a:off x="762000" y="940444"/>
            <a:ext cx="11323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Ready to jump in? Great!</a:t>
            </a:r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809B0B-E88F-5D4D-A4FE-50950810055E}"/>
              </a:ext>
            </a:extLst>
          </p:cNvPr>
          <p:cNvSpPr txBox="1">
            <a:spLocks/>
          </p:cNvSpPr>
          <p:nvPr/>
        </p:nvSpPr>
        <p:spPr>
          <a:xfrm>
            <a:off x="690726" y="1413684"/>
            <a:ext cx="5414920" cy="4351338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Surf on over to </a:t>
            </a:r>
            <a:r>
              <a:rPr lang="en-US" dirty="0" err="1">
                <a:solidFill>
                  <a:schemeClr val="tx2"/>
                </a:solidFill>
              </a:rPr>
              <a:t>wisconsinhistory.org</a:t>
            </a:r>
            <a:r>
              <a:rPr lang="en-US" dirty="0">
                <a:solidFill>
                  <a:schemeClr val="tx2"/>
                </a:solidFill>
              </a:rPr>
              <a:t>/</a:t>
            </a:r>
            <a:r>
              <a:rPr lang="en-US" dirty="0" err="1">
                <a:solidFill>
                  <a:schemeClr val="tx2"/>
                </a:solidFill>
              </a:rPr>
              <a:t>nhd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Look for the Teacher Guide Book! It’s filled with great information to get you started.</a:t>
            </a:r>
          </a:p>
          <a:p>
            <a:r>
              <a:rPr lang="en-US" dirty="0">
                <a:solidFill>
                  <a:schemeClr val="tx2"/>
                </a:solidFill>
              </a:rPr>
              <a:t>Contact us! We’re always willing to help! </a:t>
            </a:r>
            <a:r>
              <a:rPr lang="en-US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historyday@wisconsinhistory.org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tx2"/>
                </a:solidFill>
              </a:rPr>
              <a:t>Categories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Tiers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Rules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Registration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Calendar Dates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Whatever you need to get going!</a:t>
            </a:r>
          </a:p>
          <a:p>
            <a:r>
              <a:rPr lang="en-US" dirty="0">
                <a:solidFill>
                  <a:schemeClr val="tx2"/>
                </a:solidFill>
              </a:rPr>
              <a:t>We’re looking forward to seeing YOU at National History Day in Wisconsin!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76FA84-00AA-FA42-B451-A57A4AF00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20" y="1689649"/>
            <a:ext cx="62230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45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62A7EAA-B64D-744D-9938-3EBAF6FB9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1000"/>
            <a:ext cx="6146800" cy="332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990D43-91FF-3D41-998E-2B9CE75F86B2}"/>
              </a:ext>
            </a:extLst>
          </p:cNvPr>
          <p:cNvSpPr txBox="1"/>
          <p:nvPr/>
        </p:nvSpPr>
        <p:spPr>
          <a:xfrm>
            <a:off x="5367759" y="3714187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*Jeff Goldblum not included</a:t>
            </a:r>
          </a:p>
        </p:txBody>
      </p:sp>
    </p:spTree>
    <p:extLst>
      <p:ext uri="{BB962C8B-B14F-4D97-AF65-F5344CB8AC3E}">
        <p14:creationId xmlns:p14="http://schemas.microsoft.com/office/powerpoint/2010/main" val="171413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NHD in Wisconsin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It’s organized at the state and national level</a:t>
            </a:r>
          </a:p>
          <a:p>
            <a:r>
              <a:rPr lang="en-US" dirty="0"/>
              <a:t>It’s thematic project-based learning using primary and secondary sources</a:t>
            </a:r>
          </a:p>
          <a:p>
            <a:r>
              <a:rPr lang="en-US" dirty="0"/>
              <a:t>It empowers students</a:t>
            </a:r>
          </a:p>
          <a:p>
            <a:r>
              <a:rPr lang="en-US" dirty="0"/>
              <a:t>It can be competitive…or not</a:t>
            </a:r>
          </a:p>
          <a:p>
            <a:r>
              <a:rPr lang="en-US" dirty="0"/>
              <a:t>Let’s break it down</a:t>
            </a:r>
          </a:p>
          <a:p>
            <a:endParaRPr lang="en-US" dirty="0"/>
          </a:p>
        </p:txBody>
      </p:sp>
      <p:pic>
        <p:nvPicPr>
          <p:cNvPr id="5" name="Picture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7A030690-EF93-1445-96E1-AB742B06F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57" y="3149600"/>
            <a:ext cx="60960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7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6F2B70F-5AE6-48E1-BB2F-19C269A55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7200"/>
            <a:ext cx="1028700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3E3590A-130F-49BB-8020-814AA2F938B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781800" y="1295400"/>
            <a:ext cx="4800600" cy="5105400"/>
          </a:xfrm>
        </p:spPr>
        <p:txBody>
          <a:bodyPr/>
          <a:lstStyle/>
          <a:p>
            <a:r>
              <a:rPr lang="en-US" dirty="0"/>
              <a:t>Every state and some US territories have an NHD program</a:t>
            </a:r>
          </a:p>
          <a:p>
            <a:r>
              <a:rPr lang="en-US" dirty="0"/>
              <a:t>In Wisconsin, the state is broken into different regions</a:t>
            </a:r>
          </a:p>
          <a:p>
            <a:pPr lvl="1"/>
            <a:r>
              <a:rPr lang="en-US" dirty="0" err="1"/>
              <a:t>Eau</a:t>
            </a:r>
            <a:r>
              <a:rPr lang="en-US" dirty="0"/>
              <a:t> Claire</a:t>
            </a:r>
          </a:p>
          <a:p>
            <a:pPr lvl="1"/>
            <a:r>
              <a:rPr lang="en-US" dirty="0"/>
              <a:t>Green Bay</a:t>
            </a:r>
          </a:p>
          <a:p>
            <a:pPr lvl="1"/>
            <a:r>
              <a:rPr lang="en-US" dirty="0"/>
              <a:t>La Crosse</a:t>
            </a:r>
          </a:p>
          <a:p>
            <a:pPr lvl="1"/>
            <a:r>
              <a:rPr lang="en-US" dirty="0"/>
              <a:t>Milwaukee</a:t>
            </a:r>
          </a:p>
          <a:p>
            <a:pPr lvl="1"/>
            <a:r>
              <a:rPr lang="en-US" dirty="0"/>
              <a:t>Milwaukee North</a:t>
            </a:r>
          </a:p>
          <a:p>
            <a:pPr lvl="1"/>
            <a:r>
              <a:rPr lang="en-US" dirty="0"/>
              <a:t>Minocqua</a:t>
            </a:r>
          </a:p>
          <a:p>
            <a:pPr lvl="1"/>
            <a:r>
              <a:rPr lang="en-US" dirty="0"/>
              <a:t>Stevens Point</a:t>
            </a:r>
          </a:p>
          <a:p>
            <a:r>
              <a:rPr lang="en-US" dirty="0"/>
              <a:t>And each region has a coordinator who can be someone local or back in Madison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A20138A-1DBA-0C4B-8130-40DCAF410DCA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41" y="1524000"/>
            <a:ext cx="4943345" cy="4495800"/>
          </a:xfrm>
        </p:spPr>
      </p:pic>
    </p:spTree>
    <p:extLst>
      <p:ext uri="{BB962C8B-B14F-4D97-AF65-F5344CB8AC3E}">
        <p14:creationId xmlns:p14="http://schemas.microsoft.com/office/powerpoint/2010/main" val="197498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Thematic!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US" dirty="0"/>
              <a:t>NHD helps guide students with a new theme every year</a:t>
            </a:r>
          </a:p>
          <a:p>
            <a:endParaRPr lang="en-US" dirty="0"/>
          </a:p>
          <a:p>
            <a:r>
              <a:rPr lang="en-US" dirty="0"/>
              <a:t>These themes are meant to help students select and narrow down their choice of topics</a:t>
            </a:r>
          </a:p>
          <a:p>
            <a:endParaRPr lang="en-US" dirty="0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974E3545-96E9-9946-AD42-E9E119278F8D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91" y="2065364"/>
            <a:ext cx="2939467" cy="2880678"/>
          </a:xfrm>
        </p:spPr>
      </p:pic>
      <p:pic>
        <p:nvPicPr>
          <p:cNvPr id="9" name="Content Placeholder 8" descr="Logo&#10;&#10;Description automatically generated">
            <a:extLst>
              <a:ext uri="{FF2B5EF4-FFF2-40B4-BE49-F238E27FC236}">
                <a16:creationId xmlns:a16="http://schemas.microsoft.com/office/drawing/2014/main" id="{6B9D5EDB-9320-3640-A829-AC7A83DB0BBA}"/>
              </a:ext>
            </a:extLst>
          </p:cNvPr>
          <p:cNvPicPr>
            <a:picLocks noGrp="1" noChangeAspect="1"/>
          </p:cNvPicPr>
          <p:nvPr>
            <p:ph sz="half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048" y="2252030"/>
            <a:ext cx="2927853" cy="2974657"/>
          </a:xfrm>
        </p:spPr>
      </p:pic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281F29D-6081-4A4E-9037-50719B8BD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953" y="2495229"/>
            <a:ext cx="2757948" cy="2514600"/>
          </a:xfrm>
          <a:prstGeom prst="rect">
            <a:avLst/>
          </a:prstGeom>
        </p:spPr>
      </p:pic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8465C05-AB89-6E4A-A524-0C8648766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27" y="2252030"/>
            <a:ext cx="3194222" cy="2514600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30A47083-98A6-F541-88CE-B07D77773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75" y="2046930"/>
            <a:ext cx="2757948" cy="2924799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6B5A5EE2-F517-064B-8B4B-A7305AB50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148" y="2476632"/>
            <a:ext cx="3072683" cy="3052130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3C3A5FF5-87E9-E14E-B074-301DEF172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49" y="2328230"/>
            <a:ext cx="3429000" cy="2362200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B607F2E1-05FD-004D-850E-25C2DDD53C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815504"/>
            <a:ext cx="4419257" cy="40651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0FA695-9E0B-B746-8F1D-057D0C758E49}"/>
              </a:ext>
            </a:extLst>
          </p:cNvPr>
          <p:cNvSpPr txBox="1"/>
          <p:nvPr/>
        </p:nvSpPr>
        <p:spPr>
          <a:xfrm>
            <a:off x="-1302026" y="-26935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63032"/>
            <a:ext cx="10668000" cy="640080"/>
          </a:xfrm>
        </p:spPr>
        <p:txBody>
          <a:bodyPr>
            <a:noAutofit/>
          </a:bodyPr>
          <a:lstStyle/>
          <a:p>
            <a:r>
              <a:rPr lang="en-US" sz="2400" dirty="0"/>
              <a:t>It’s Project-Based Learning That Aligns with Wisconsin State Standards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0F4D9E-900C-A84B-AE42-D3A29BAF7053}"/>
              </a:ext>
            </a:extLst>
          </p:cNvPr>
          <p:cNvSpPr txBox="1"/>
          <p:nvPr/>
        </p:nvSpPr>
        <p:spPr>
          <a:xfrm>
            <a:off x="876300" y="773295"/>
            <a:ext cx="1043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The framework of NHD centers on student choice; choosing any topic they want that you, the educator, find appropriate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FC9D69-403E-1945-912C-8A85DC2B571B}"/>
              </a:ext>
            </a:extLst>
          </p:cNvPr>
          <p:cNvGrpSpPr/>
          <p:nvPr/>
        </p:nvGrpSpPr>
        <p:grpSpPr>
          <a:xfrm>
            <a:off x="905343" y="1681716"/>
            <a:ext cx="5269931" cy="3804684"/>
            <a:chOff x="1517374" y="3918796"/>
            <a:chExt cx="3905198" cy="2819400"/>
          </a:xfrm>
        </p:grpSpPr>
        <p:pic>
          <p:nvPicPr>
            <p:cNvPr id="1028" name="Picture 4" descr="Quarter-length profile portrait of Abraham Lincoln.">
              <a:extLst>
                <a:ext uri="{FF2B5EF4-FFF2-40B4-BE49-F238E27FC236}">
                  <a16:creationId xmlns:a16="http://schemas.microsoft.com/office/drawing/2014/main" id="{BC58A1AD-412A-B941-8ADA-DE1C25CCF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374" y="3918796"/>
              <a:ext cx="2189604" cy="281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Stephen A Douglas, Senator from Illinois">
              <a:extLst>
                <a:ext uri="{FF2B5EF4-FFF2-40B4-BE49-F238E27FC236}">
                  <a16:creationId xmlns:a16="http://schemas.microsoft.com/office/drawing/2014/main" id="{7E8ACA58-281B-4343-B582-1BDBAE2EC5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06977" y="3918796"/>
              <a:ext cx="1715595" cy="281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ontent Placeholder 5"/>
          <p:cNvSpPr>
            <a:spLocks noGrp="1"/>
          </p:cNvSpPr>
          <p:nvPr>
            <p:ph sz="half" idx="22"/>
          </p:nvPr>
        </p:nvSpPr>
        <p:spPr>
          <a:xfrm>
            <a:off x="905343" y="4222348"/>
            <a:ext cx="5269932" cy="1264052"/>
          </a:xfrm>
          <a:solidFill>
            <a:schemeClr val="tx1">
              <a:lumMod val="50000"/>
              <a:lumOff val="50000"/>
              <a:alpha val="86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</a:rPr>
              <a:t>The Lincoln-Douglas debates? No argument here.</a:t>
            </a:r>
          </a:p>
        </p:txBody>
      </p:sp>
      <p:pic>
        <p:nvPicPr>
          <p:cNvPr id="1034" name="Picture 10" descr="Punk Rock Fest 3">
            <a:extLst>
              <a:ext uri="{FF2B5EF4-FFF2-40B4-BE49-F238E27FC236}">
                <a16:creationId xmlns:a16="http://schemas.microsoft.com/office/drawing/2014/main" id="{EB5E63F2-2E14-B74B-9873-86A76B94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81715"/>
            <a:ext cx="5747257" cy="380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1"/>
          </p:nvPr>
        </p:nvSpPr>
        <p:spPr>
          <a:xfrm>
            <a:off x="6242765" y="1689984"/>
            <a:ext cx="5598173" cy="1467867"/>
          </a:xfrm>
          <a:solidFill>
            <a:srgbClr val="C00000">
              <a:alpha val="83367"/>
            </a:srgbClr>
          </a:solidFill>
        </p:spPr>
        <p:txBody>
          <a:bodyPr anchor="t"/>
          <a:lstStyle/>
          <a:p>
            <a:r>
              <a:rPr lang="en-US" b="1" dirty="0">
                <a:solidFill>
                  <a:schemeClr val="bg1"/>
                </a:solidFill>
              </a:rPr>
              <a:t>Want to study the origins of punk rock? Go forth, young Strummer! Carry on, young Jett!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54B7CF60-48ED-C242-B55F-DFD2720C0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50" y="0"/>
            <a:ext cx="892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7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6" grpId="0" uiExpand="1" build="p" animBg="1"/>
      <p:bldP spid="6" grpId="1" build="p" animBg="1"/>
      <p:bldP spid="5" grpId="0" uiExpand="1" build="p" animBg="1"/>
      <p:bldP spid="5" grpI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EF983E-03F5-BF43-9C55-52B15D949D76}"/>
              </a:ext>
            </a:extLst>
          </p:cNvPr>
          <p:cNvSpPr>
            <a:spLocks noGrp="1"/>
          </p:cNvSpPr>
          <p:nvPr/>
        </p:nvSpPr>
        <p:spPr>
          <a:xfrm>
            <a:off x="838200" y="152400"/>
            <a:ext cx="43815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400" b="1" kern="1200" baseline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It’s Empowering!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B94A2-C259-9844-B526-E389084AFA03}"/>
              </a:ext>
            </a:extLst>
          </p:cNvPr>
          <p:cNvSpPr txBox="1"/>
          <p:nvPr/>
        </p:nvSpPr>
        <p:spPr>
          <a:xfrm>
            <a:off x="762000" y="940444"/>
            <a:ext cx="11323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Students choose how they want to tell their story, choosing from five different methods…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6215E-12BB-B34D-A2E0-4C33CCE2B651}"/>
              </a:ext>
            </a:extLst>
          </p:cNvPr>
          <p:cNvSpPr txBox="1"/>
          <p:nvPr/>
        </p:nvSpPr>
        <p:spPr>
          <a:xfrm>
            <a:off x="2779368" y="1503906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The Exhibit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Curate your images and quotes to display your knowledge</a:t>
            </a:r>
          </a:p>
        </p:txBody>
      </p:sp>
      <p:pic>
        <p:nvPicPr>
          <p:cNvPr id="13" name="Picture 12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8337AF26-3141-7A49-82F5-279AAB307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362200"/>
            <a:ext cx="5638799" cy="42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17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EF983E-03F5-BF43-9C55-52B15D949D76}"/>
              </a:ext>
            </a:extLst>
          </p:cNvPr>
          <p:cNvSpPr>
            <a:spLocks noGrp="1"/>
          </p:cNvSpPr>
          <p:nvPr/>
        </p:nvSpPr>
        <p:spPr>
          <a:xfrm>
            <a:off x="838200" y="152400"/>
            <a:ext cx="43815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400" b="1" kern="1200" baseline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It’s Empowering!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B94A2-C259-9844-B526-E389084AFA03}"/>
              </a:ext>
            </a:extLst>
          </p:cNvPr>
          <p:cNvSpPr txBox="1"/>
          <p:nvPr/>
        </p:nvSpPr>
        <p:spPr>
          <a:xfrm>
            <a:off x="762000" y="940444"/>
            <a:ext cx="11323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Students choose how they want to tell their story, choosing from five different methods…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6215E-12BB-B34D-A2E0-4C33CCE2B651}"/>
              </a:ext>
            </a:extLst>
          </p:cNvPr>
          <p:cNvSpPr txBox="1"/>
          <p:nvPr/>
        </p:nvSpPr>
        <p:spPr>
          <a:xfrm>
            <a:off x="2779368" y="1503906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The Documentary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Who will be the </a:t>
            </a:r>
            <a:r>
              <a:rPr lang="en-US" sz="2000">
                <a:solidFill>
                  <a:schemeClr val="tx2"/>
                </a:solidFill>
              </a:rPr>
              <a:t>next Ken Burns? </a:t>
            </a:r>
            <a:r>
              <a:rPr lang="en-US" sz="2000" dirty="0">
                <a:solidFill>
                  <a:schemeClr val="tx2"/>
                </a:solidFill>
              </a:rPr>
              <a:t>It could be you!</a:t>
            </a:r>
          </a:p>
        </p:txBody>
      </p:sp>
      <p:pic>
        <p:nvPicPr>
          <p:cNvPr id="3" name="Picture 2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F4BEC89C-C91F-874C-A7B9-99326A9F4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56782"/>
            <a:ext cx="8037168" cy="422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8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EF983E-03F5-BF43-9C55-52B15D949D76}"/>
              </a:ext>
            </a:extLst>
          </p:cNvPr>
          <p:cNvSpPr>
            <a:spLocks noGrp="1"/>
          </p:cNvSpPr>
          <p:nvPr/>
        </p:nvSpPr>
        <p:spPr>
          <a:xfrm>
            <a:off x="838200" y="152400"/>
            <a:ext cx="43815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400" b="1" kern="1200" baseline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It’s Empowering!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B94A2-C259-9844-B526-E389084AFA03}"/>
              </a:ext>
            </a:extLst>
          </p:cNvPr>
          <p:cNvSpPr txBox="1"/>
          <p:nvPr/>
        </p:nvSpPr>
        <p:spPr>
          <a:xfrm>
            <a:off x="762000" y="940444"/>
            <a:ext cx="11323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Students choose how they want to tell their story, choosing from five different methods…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6215E-12BB-B34D-A2E0-4C33CCE2B651}"/>
              </a:ext>
            </a:extLst>
          </p:cNvPr>
          <p:cNvSpPr txBox="1"/>
          <p:nvPr/>
        </p:nvSpPr>
        <p:spPr>
          <a:xfrm>
            <a:off x="2779368" y="1503906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The Website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Develop your own pick-a-path to information creation!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1D99A00-A5E6-DA4E-BDA4-361BFF90C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2306477"/>
            <a:ext cx="7696200" cy="423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6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EF983E-03F5-BF43-9C55-52B15D949D76}"/>
              </a:ext>
            </a:extLst>
          </p:cNvPr>
          <p:cNvSpPr>
            <a:spLocks noGrp="1"/>
          </p:cNvSpPr>
          <p:nvPr/>
        </p:nvSpPr>
        <p:spPr>
          <a:xfrm>
            <a:off x="838200" y="152400"/>
            <a:ext cx="4381500" cy="640080"/>
          </a:xfrm>
          <a:prstGeom prst="rect">
            <a:avLst/>
          </a:prstGeom>
        </p:spPr>
        <p:txBody>
          <a:bodyPr lIns="0" tIns="54864" rIns="0" bIns="0" anchor="t" anchorCtr="0">
            <a:norm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400" b="1" kern="1200" baseline="0">
                <a:solidFill>
                  <a:srgbClr val="003E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It’s Empowering!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B94A2-C259-9844-B526-E389084AFA03}"/>
              </a:ext>
            </a:extLst>
          </p:cNvPr>
          <p:cNvSpPr txBox="1"/>
          <p:nvPr/>
        </p:nvSpPr>
        <p:spPr>
          <a:xfrm>
            <a:off x="762000" y="940444"/>
            <a:ext cx="11323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Students choose how they want to tell their story, choosing from five different methods…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6215E-12BB-B34D-A2E0-4C33CCE2B651}"/>
              </a:ext>
            </a:extLst>
          </p:cNvPr>
          <p:cNvSpPr txBox="1"/>
          <p:nvPr/>
        </p:nvSpPr>
        <p:spPr>
          <a:xfrm>
            <a:off x="2779368" y="1503906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The Performance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To be or not to be a thespian-that is the question!</a:t>
            </a:r>
          </a:p>
        </p:txBody>
      </p:sp>
      <p:pic>
        <p:nvPicPr>
          <p:cNvPr id="3" name="Picture 2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03BAC4CE-ADCC-054F-96F0-D6F6799B1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294639"/>
            <a:ext cx="7517869" cy="420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91949"/>
      </p:ext>
    </p:extLst>
  </p:cSld>
  <p:clrMapOvr>
    <a:masterClrMapping/>
  </p:clrMapOvr>
</p:sld>
</file>

<file path=ppt/theme/theme1.xml><?xml version="1.0" encoding="utf-8"?>
<a:theme xmlns:a="http://schemas.openxmlformats.org/drawingml/2006/main" name="Main 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side with 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side with No 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ociety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nd 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000603D987FA48AF2E6F5753C77F90" ma:contentTypeVersion="11" ma:contentTypeDescription="Create a new document." ma:contentTypeScope="" ma:versionID="320df58f211c6ab68c9e4bcbd990555e">
  <xsd:schema xmlns:xsd="http://www.w3.org/2001/XMLSchema" xmlns:xs="http://www.w3.org/2001/XMLSchema" xmlns:p="http://schemas.microsoft.com/office/2006/metadata/properties" xmlns:ns2="becae34f-e388-4487-bfef-ee3b5f7d0180" xmlns:ns3="9c6d5dd8-1986-4ce4-8579-2ab45cd59d2b" targetNamespace="http://schemas.microsoft.com/office/2006/metadata/properties" ma:root="true" ma:fieldsID="13399210fbdf766d77f84491665bf01b" ns2:_="" ns3:_="">
    <xsd:import namespace="becae34f-e388-4487-bfef-ee3b5f7d0180"/>
    <xsd:import namespace="9c6d5dd8-1986-4ce4-8579-2ab45cd59d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cae34f-e388-4487-bfef-ee3b5f7d01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6d5dd8-1986-4ce4-8579-2ab45cd59d2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216806-81A7-4E15-B1DC-ED2CC25197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2963C5-0F16-4C0C-82DA-C8BF182B768D}">
  <ds:schemaRefs>
    <ds:schemaRef ds:uri="9c6d5dd8-1986-4ce4-8579-2ab45cd59d2b"/>
    <ds:schemaRef ds:uri="http://purl.org/dc/terms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becae34f-e388-4487-bfef-ee3b5f7d0180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D3B4BF7-0E6F-4B66-BEA3-F1100F5FC2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cae34f-e388-4487-bfef-ee3b5f7d0180"/>
    <ds:schemaRef ds:uri="9c6d5dd8-1986-4ce4-8579-2ab45cd59d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6007</TotalTime>
  <Words>1233</Words>
  <Application>Microsoft Office PowerPoint</Application>
  <PresentationFormat>Widescreen</PresentationFormat>
  <Paragraphs>142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Narrow</vt:lpstr>
      <vt:lpstr>Calibri</vt:lpstr>
      <vt:lpstr>Main Title</vt:lpstr>
      <vt:lpstr>Inside with Title</vt:lpstr>
      <vt:lpstr>Inside with No Title</vt:lpstr>
      <vt:lpstr>Society Blue</vt:lpstr>
      <vt:lpstr>End Title</vt:lpstr>
      <vt:lpstr>Getting Started with National History Day in Wisconsin</vt:lpstr>
      <vt:lpstr>What is NHD in Wisconsin</vt:lpstr>
      <vt:lpstr>PowerPoint Presentation</vt:lpstr>
      <vt:lpstr>It’s Thematic!</vt:lpstr>
      <vt:lpstr>It’s Project-Based Learning That Aligns with Wisconsin State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Seth x. Paulson</dc:creator>
  <cp:lastModifiedBy>Kurt J. Griesemer</cp:lastModifiedBy>
  <cp:revision>151</cp:revision>
  <dcterms:created xsi:type="dcterms:W3CDTF">2016-05-26T18:18:17Z</dcterms:created>
  <dcterms:modified xsi:type="dcterms:W3CDTF">2021-09-03T18:23:16Z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0x01010023000603D987FA48AF2E6F5753C77F90</vt:lpwstr>
  </property>
</Properties>
</file>